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8dd404876dc6e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8dd404876dc6e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b011b0d6f9ca9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b011b0d6f9ca9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b011b0d6f9ca9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b011b0d6f9ca9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90" y="1177400"/>
            <a:ext cx="4957675" cy="27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076" y="388349"/>
            <a:ext cx="3324100" cy="17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075" y="2354800"/>
            <a:ext cx="2000487" cy="27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90034" y="388350"/>
            <a:ext cx="4957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1　Another my wayを駆けていくイメージ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鏡面の地面に別の道の姿がうつる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68" y="1229300"/>
            <a:ext cx="5946398" cy="33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793" y="1229305"/>
            <a:ext cx="3467201" cy="15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006" y="3079616"/>
            <a:ext cx="2892793" cy="17284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90026" y="388350"/>
            <a:ext cx="8133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2    </a:t>
            </a:r>
            <a:r>
              <a:rPr lang="ja" sz="1800">
                <a:solidFill>
                  <a:schemeClr val="dk2"/>
                </a:solidFill>
              </a:rPr>
              <a:t>Another my wayを</a:t>
            </a:r>
            <a:r>
              <a:rPr lang="ja" sz="1800">
                <a:solidFill>
                  <a:schemeClr val="dk2"/>
                </a:solidFill>
              </a:rPr>
              <a:t>意思をもって歩きだすイメージ、別の道をいく自分を振り返りみる。(影に別の道をいく自分の姿も重なる)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490026" y="388350"/>
            <a:ext cx="8133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3.男性バージョン、女性のようにネオン強めにしてしまうと、ホスト感がでてしまうので、爽やかにふった方がよいかなとおもいました(4ページ目参考)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3550"/>
            <a:ext cx="6591202" cy="370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378" y="2571750"/>
            <a:ext cx="33281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4568" y="2042632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50" y="1145050"/>
            <a:ext cx="2728824" cy="34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4568" y="2042632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856" y="1391089"/>
            <a:ext cx="2728825" cy="291048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621272" y="430075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ネオンのイメージ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